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1F44-16C5-4893-9FA5-25323625C8FC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BD67E-9036-4171-8890-BE1E6A503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6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71F44-16C5-4893-9FA5-25323625C8FC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BD67E-9036-4171-8890-BE1E6A503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52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1С:Производственная безопасность. Пожарная безопасность</a:t>
            </a:r>
            <a:endParaRPr lang="ru-RU" altLang="ru-RU" sz="38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662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событий и состояний систем пожарной автоматики (СПА)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8200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</a:t>
            </a:r>
            <a:r>
              <a:rPr lang="en-US" altLang="ru-RU" smtClean="0">
                <a:solidFill>
                  <a:srgbClr val="C00000"/>
                </a:solidFill>
              </a:rPr>
              <a:t> – </a:t>
            </a:r>
            <a:r>
              <a:rPr lang="ru-RU" altLang="ru-RU" smtClean="0"/>
              <a:t>Пожарная Безопасность</a:t>
            </a:r>
            <a:r>
              <a:rPr lang="ru-RU" altLang="ru-RU" smtClean="0">
                <a:solidFill>
                  <a:srgbClr val="C00000"/>
                </a:solidFill>
              </a:rPr>
              <a:t>»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9282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регламентов работ по техническому обслуживанию систем пожарной автоматики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4654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Планирование и проведение регламентных работ по ТО  систем пожарной автоматики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929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отчета «Учет технического обслуживания и планово-предупредительных ремонтов СПА»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1166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регламентных работ для оборудования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4305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регламентных работ для оборудования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3936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регламентных работ для оборудования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48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</a:t>
            </a:r>
            <a:r>
              <a:rPr lang="en-US" altLang="ru-RU" smtClean="0">
                <a:solidFill>
                  <a:srgbClr val="C00000"/>
                </a:solidFill>
              </a:rPr>
              <a:t> – </a:t>
            </a:r>
            <a:r>
              <a:rPr lang="ru-RU" altLang="ru-RU" smtClean="0"/>
              <a:t>Пожарная Безопасность</a:t>
            </a:r>
            <a:r>
              <a:rPr lang="ru-RU" altLang="ru-RU" smtClean="0">
                <a:solidFill>
                  <a:srgbClr val="C00000"/>
                </a:solidFill>
              </a:rPr>
              <a:t>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314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проведенных противопожарных тренировок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375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200" smtClean="0">
                <a:solidFill>
                  <a:schemeClr val="tx2"/>
                </a:solidFill>
                <a:cs typeface="Arial" panose="020B0604020202020204" pitchFamily="34" charset="0"/>
              </a:rPr>
              <a:t>«1С:Пожарная безопасность» в линейке решений «</a:t>
            </a:r>
            <a:r>
              <a:rPr lang="ru-RU" altLang="ru-RU" sz="2200" smtClean="0">
                <a:solidFill>
                  <a:schemeClr val="tx2"/>
                </a:solidFill>
              </a:rPr>
              <a:t>1С:Производственная безопасность»</a:t>
            </a:r>
            <a:endParaRPr lang="ru-RU" altLang="ru-RU" sz="2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3776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планов действий в аварийных ситуациях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7478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графиков отработки планов и карточек тушения пожаров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218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отчетов о дежурстве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5954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</a:t>
            </a:r>
            <a:r>
              <a:rPr lang="en-US" altLang="ru-RU" smtClean="0">
                <a:solidFill>
                  <a:srgbClr val="C00000"/>
                </a:solidFill>
              </a:rPr>
              <a:t> – </a:t>
            </a:r>
            <a:r>
              <a:rPr lang="ru-RU" altLang="ru-RU" smtClean="0"/>
              <a:t>Пожарная Безопасность</a:t>
            </a:r>
            <a:r>
              <a:rPr lang="ru-RU" altLang="ru-RU" smtClean="0">
                <a:solidFill>
                  <a:srgbClr val="C00000"/>
                </a:solidFill>
              </a:rPr>
              <a:t>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051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подразделений пожарной охраны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748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договоров с пожарной охраной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304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</a:t>
            </a:r>
            <a:r>
              <a:rPr lang="en-US" altLang="ru-RU" smtClean="0">
                <a:solidFill>
                  <a:srgbClr val="C00000"/>
                </a:solidFill>
              </a:rPr>
              <a:t> – </a:t>
            </a:r>
            <a:r>
              <a:rPr lang="ru-RU" altLang="ru-RU" smtClean="0"/>
              <a:t>Пожарная Безопасность</a:t>
            </a:r>
            <a:r>
              <a:rPr lang="ru-RU" altLang="ru-RU" smtClean="0">
                <a:solidFill>
                  <a:srgbClr val="C00000"/>
                </a:solidFill>
              </a:rPr>
              <a:t>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9494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приказов о создании комиссии по расследованию пожара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4979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актов расследования пожара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6682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актов проверки противопожарного состояния объектов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28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4271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актов пожарно-технической комиссии по проверке причины пожара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4994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отчета «Сведения о пожарах и последствиях от них»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1409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CC0000"/>
                </a:solidFill>
              </a:rPr>
              <a:t>Общие подсистемы</a:t>
            </a:r>
            <a:endParaRPr lang="ru-RU" altLang="ru-RU" sz="3200">
              <a:solidFill>
                <a:srgbClr val="CC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3608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Обучение и проверка знаний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857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Обучение и проверка знаний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232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Проверки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3915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Проверки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2318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Мероприятия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7478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Наряды-допуски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9691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CC0000"/>
                </a:solidFill>
              </a:rPr>
              <a:t>Спасибо за внимание!</a:t>
            </a:r>
            <a:endParaRPr lang="ru-RU" altLang="ru-RU" sz="3200" dirty="0">
              <a:solidFill>
                <a:srgbClr val="CC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1085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180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Раздел «Пожарная безопасность»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878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CC0000"/>
                </a:solidFill>
              </a:rPr>
              <a:t>Специализированные подсистемы</a:t>
            </a:r>
            <a:endParaRPr lang="ru-RU" altLang="ru-RU" sz="3200" dirty="0">
              <a:solidFill>
                <a:srgbClr val="CC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591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</a:t>
            </a:r>
            <a:r>
              <a:rPr lang="en-US" altLang="ru-RU" smtClean="0">
                <a:solidFill>
                  <a:srgbClr val="C00000"/>
                </a:solidFill>
              </a:rPr>
              <a:t> – </a:t>
            </a:r>
            <a:r>
              <a:rPr lang="ru-RU" altLang="ru-RU" smtClean="0"/>
              <a:t>Пожарная Безопасность</a:t>
            </a:r>
            <a:r>
              <a:rPr lang="ru-RU" altLang="ru-RU" smtClean="0">
                <a:solidFill>
                  <a:srgbClr val="C00000"/>
                </a:solidFill>
              </a:rPr>
              <a:t>»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8180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Учет пожарного оборудования и средств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6210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объектов защиты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485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Экран (4:3)</PresentationFormat>
  <Paragraphs>37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1С:Производственная безопасность. Пожарная безопасность</vt:lpstr>
      <vt:lpstr>«1С:Пожарная безопасность» в линейке решений «1С:Производственная безопасность»</vt:lpstr>
      <vt:lpstr>Презентация PowerPoint</vt:lpstr>
      <vt:lpstr>Презентация PowerPoint</vt:lpstr>
      <vt:lpstr>Раздел «Пожарная безопасность»</vt:lpstr>
      <vt:lpstr>Специализированные подсистемы</vt:lpstr>
      <vt:lpstr>«1С:Производственная Безопасность – Пожарная Безопасность»</vt:lpstr>
      <vt:lpstr>Учет пожарного оборудования и средств</vt:lpstr>
      <vt:lpstr>Учет объектов защиты</vt:lpstr>
      <vt:lpstr>Учет событий и состояний систем пожарной автоматики (СПА)</vt:lpstr>
      <vt:lpstr>«1С:Производственная Безопасность – Пожарная Безопасность»</vt:lpstr>
      <vt:lpstr>Формирование перечня регламентов работ по техническому обслуживанию систем пожарной автоматики</vt:lpstr>
      <vt:lpstr>Планирование и проведение регламентных работ по ТО  систем пожарной автоматики</vt:lpstr>
      <vt:lpstr>Формирование отчета «Учет технического обслуживания и планово-предупредительных ремонтов СПА»</vt:lpstr>
      <vt:lpstr>Формирование регламентных работ для оборудования</vt:lpstr>
      <vt:lpstr>Формирование регламентных работ для оборудования</vt:lpstr>
      <vt:lpstr>Формирование регламентных работ для оборудования</vt:lpstr>
      <vt:lpstr>«1С:Производственная Безопасность – Пожарная Безопасность»</vt:lpstr>
      <vt:lpstr>Формирование перечня проведенных противопожарных тренировок</vt:lpstr>
      <vt:lpstr>Формирование планов действий в аварийных ситуациях</vt:lpstr>
      <vt:lpstr>Формирование графиков отработки планов и карточек тушения пожаров</vt:lpstr>
      <vt:lpstr>Формирование отчетов о дежурстве</vt:lpstr>
      <vt:lpstr>«1С:Производственная Безопасность – Пожарная Безопасность»</vt:lpstr>
      <vt:lpstr>Формирование перечня подразделений пожарной охраны</vt:lpstr>
      <vt:lpstr>Формирование договоров с пожарной охраной</vt:lpstr>
      <vt:lpstr>«1С:Производственная Безопасность – Пожарная Безопасность»</vt:lpstr>
      <vt:lpstr>Формирование перечня приказов о создании комиссии по расследованию пожара</vt:lpstr>
      <vt:lpstr>Формирование актов расследования пожара</vt:lpstr>
      <vt:lpstr>Формирование актов проверки противопожарного состояния объектов</vt:lpstr>
      <vt:lpstr>Формирование актов пожарно-технической комиссии по проверке причины пожара</vt:lpstr>
      <vt:lpstr>Формирование отчета «Сведения о пожарах и последствиях от них»</vt:lpstr>
      <vt:lpstr>Общие подсистемы</vt:lpstr>
      <vt:lpstr>Обучение и проверка знаний</vt:lpstr>
      <vt:lpstr>Обучение и проверка знаний</vt:lpstr>
      <vt:lpstr>Проверки</vt:lpstr>
      <vt:lpstr>Проверки</vt:lpstr>
      <vt:lpstr>Мероприятия</vt:lpstr>
      <vt:lpstr>Наряды-допуски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1С:Производственная безопасность. Пожарная безопасность</dc:title>
  <dc:creator>Лукаш Максим Евгеньевич</dc:creator>
  <cp:lastModifiedBy>Лукаш Максим Евгеньевич</cp:lastModifiedBy>
  <cp:revision>1</cp:revision>
  <dcterms:created xsi:type="dcterms:W3CDTF">2021-03-12T15:04:25Z</dcterms:created>
  <dcterms:modified xsi:type="dcterms:W3CDTF">2021-03-12T15:04:25Z</dcterms:modified>
</cp:coreProperties>
</file>